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4788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54" autoAdjust="0"/>
  </p:normalViewPr>
  <p:slideViewPr>
    <p:cSldViewPr snapToGrid="0">
      <p:cViewPr>
        <p:scale>
          <a:sx n="100" d="100"/>
          <a:sy n="100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0AE8D-C6FF-4163-AC75-AA6DA67E366A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F32F-1B12-46F1-BDB4-DDDCB081A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watchthegrid/review/900229043/75520d4ad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dropbox.com/scl/fo/wu4s22b7ouc96gyvtmmik/h?rlkey=wrxfiviurth20lg80pv1d3b9l&amp;dl=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 the Job w/ Child Welfare Workers Video: </a:t>
            </a:r>
            <a:r>
              <a:rPr lang="en-US" sz="1200" u="sng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https://vimeo.com/watchthegrid/review/900229043/75520d4ad3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Lived Experience Videos: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https://www.dropbox.com/scl/fo/wu4s22b7ouc96gyvtmmik/h?rlkey=wrxfiviurth20lg80pv1d3b9l&amp;dl=0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84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05"/>
            <a:ext cx="2689348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12192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5" y="230730"/>
            <a:ext cx="2433261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782" y="232219"/>
            <a:ext cx="2427068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87" y="230097"/>
            <a:ext cx="2157071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715" y="231327"/>
            <a:ext cx="2431536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31" y="231327"/>
            <a:ext cx="2431500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2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46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2" y="624055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1" i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3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900"/>
              </a:spcBef>
              <a:defRPr sz="21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86" indent="-175018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36" indent="-171446">
              <a:lnSpc>
                <a:spcPct val="100000"/>
              </a:lnSpc>
              <a:defRPr sz="15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6" y="624310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55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-Bullets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12192000" cy="548640"/>
          </a:xfrm>
          <a:prstGeom prst="rect">
            <a:avLst/>
          </a:prstGeom>
          <a:solidFill>
            <a:srgbClr val="E9F0F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788" b="1" i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07210" y="6243108"/>
            <a:ext cx="11777583" cy="330200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75" b="0" i="0" baseline="0">
                <a:latin typeface="Franklin Gothic Medium Cond" panose="020B0606030402020204" pitchFamily="34" charset="0"/>
                <a:ea typeface="Franklin Gothic Medium Cond" panose="020B06060304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footnote, reference or source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B99C3FC-5AF5-4C0E-A082-956E3CCEEE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7208" y="0"/>
            <a:ext cx="11777133" cy="54864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/>
              <a:t>Click to add title; 1 line max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B62FB87-FD5D-4FE2-9A00-F7FD9B0799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7436" y="818147"/>
            <a:ext cx="11777133" cy="5420728"/>
          </a:xfrm>
          <a:prstGeom prst="rect">
            <a:avLst/>
          </a:prstGeom>
        </p:spPr>
        <p:txBody>
          <a:bodyPr/>
          <a:lstStyle>
            <a:lvl1pPr marL="162521" indent="-162521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  <a:defRPr sz="1575" b="0">
                <a:latin typeface="Franklin Gothic Medium" panose="020B0603020102020204" pitchFamily="34" charset="0"/>
              </a:defRPr>
            </a:lvl1pPr>
            <a:lvl2pPr marL="480417" indent="-192881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  <a:buFont typeface="Courier New" panose="02070309020205020404" pitchFamily="49" charset="0"/>
              <a:buChar char="o"/>
              <a:defRPr sz="1350" b="0">
                <a:latin typeface="Franklin Gothic Medium" panose="020B0603020102020204" pitchFamily="34" charset="0"/>
              </a:defRPr>
            </a:lvl2pPr>
            <a:lvl3pPr marL="737592" indent="-155377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  <a:buFont typeface="Franklin Gothic Medium" panose="020B0603020102020204" pitchFamily="34" charset="0"/>
              <a:buChar char="−"/>
              <a:defRPr sz="1125" b="0">
                <a:latin typeface="Franklin Gothic Medium" panose="020B0603020102020204" pitchFamily="34" charset="0"/>
              </a:defRPr>
            </a:lvl3pPr>
          </a:lstStyle>
          <a:p>
            <a:pPr lvl="0"/>
            <a:r>
              <a:rPr lang="en-US"/>
              <a:t>Click to add bullet level 1</a:t>
            </a:r>
          </a:p>
          <a:p>
            <a:pPr lvl="1"/>
            <a:r>
              <a:rPr lang="en-US"/>
              <a:t>Click to add bullet level 2</a:t>
            </a:r>
          </a:p>
          <a:p>
            <a:pPr lvl="2"/>
            <a:r>
              <a:rPr lang="en-US"/>
              <a:t>Click to add bullet level 3</a:t>
            </a:r>
          </a:p>
        </p:txBody>
      </p:sp>
    </p:spTree>
    <p:extLst>
      <p:ext uri="{BB962C8B-B14F-4D97-AF65-F5344CB8AC3E}">
        <p14:creationId xmlns:p14="http://schemas.microsoft.com/office/powerpoint/2010/main" val="513929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2" y="624055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3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900"/>
              </a:spcBef>
              <a:defRPr sz="2100" b="1" i="0">
                <a:latin typeface="Gotham Bold" charset="0"/>
                <a:ea typeface="Gotham Bold" charset="0"/>
                <a:cs typeface="Gotham Bold" charset="0"/>
              </a:defRPr>
            </a:lvl1pPr>
            <a:lvl2pPr marL="432186" indent="-175018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latin typeface="Gotham Bold" charset="0"/>
                <a:ea typeface="Gotham Bold" charset="0"/>
                <a:cs typeface="Gotham Bold" charset="0"/>
              </a:defRPr>
            </a:lvl2pPr>
            <a:lvl3pPr marL="729836" indent="-171446">
              <a:lnSpc>
                <a:spcPct val="100000"/>
              </a:lnSpc>
              <a:defRPr sz="1500" b="1" i="0">
                <a:latin typeface="Gotham Bold" charset="0"/>
                <a:ea typeface="Gotham Bold" charset="0"/>
                <a:cs typeface="Gotham Bold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89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05"/>
            <a:ext cx="2689348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3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5" y="2061986"/>
            <a:ext cx="2698311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34640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1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3" y="624310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31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35573"/>
            <a:ext cx="10517717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3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32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1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1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26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4" y="1849439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1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0" y="1840560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54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0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696383" y="6603332"/>
            <a:ext cx="10659535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i="0" dirty="0">
                <a:latin typeface="Arial" panose="020B0604020202020204" pitchFamily="34" charset="0"/>
                <a:cs typeface="Arial" panose="020B0604020202020204" pitchFamily="34" charset="0"/>
              </a:rPr>
              <a:t>NCDHHS Children’s Services Committee | Wednesday, March 13</a:t>
            </a:r>
            <a:r>
              <a:rPr lang="en-US" sz="900" b="1" i="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i="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124309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cl/fo/wu4s22b7ouc96gyvtmmik/h?dl=0&amp;e=1&amp;preview=1_15_24_rjp_v6b+(1080p).mp4&amp;rlkey=wrxfiviurth20lg80pv1d3b9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johnstonnc.com/dss/index.cfm" TargetMode="Externa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B7BCFF-EE58-2633-3284-9320F91E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155" y="4272129"/>
            <a:ext cx="10457689" cy="548640"/>
          </a:xfrm>
        </p:spPr>
        <p:txBody>
          <a:bodyPr/>
          <a:lstStyle/>
          <a:p>
            <a:pPr algn="ctr"/>
            <a:r>
              <a:rPr lang="en-US" sz="5400" b="0" dirty="0">
                <a:latin typeface="Franklin Gothic Demi Cond" panose="020B0706030402020204" pitchFamily="34" charset="0"/>
                <a:hlinkClick r:id="rId3"/>
              </a:rPr>
              <a:t>Realistic Job Preview</a:t>
            </a:r>
            <a:endParaRPr lang="en-US" sz="5400" b="0" dirty="0">
              <a:latin typeface="Franklin Gothic Demi Cond" panose="020B0706030402020204" pitchFamily="34" charset="0"/>
            </a:endParaRPr>
          </a:p>
        </p:txBody>
      </p:sp>
      <p:pic>
        <p:nvPicPr>
          <p:cNvPr id="7" name="Picture 6" descr="A building with a sign on the side&#10;&#10;Description automatically generated">
            <a:extLst>
              <a:ext uri="{FF2B5EF4-FFF2-40B4-BE49-F238E27FC236}">
                <a16:creationId xmlns:a16="http://schemas.microsoft.com/office/drawing/2014/main" id="{3DE4C0B7-666A-06F4-CD26-F4ADA0536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-1"/>
            <a:ext cx="121920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5124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Aptos</vt:lpstr>
      <vt:lpstr>Arial</vt:lpstr>
      <vt:lpstr>Calibri</vt:lpstr>
      <vt:lpstr>Courier New</vt:lpstr>
      <vt:lpstr>Franklin Gothic Demi Cond</vt:lpstr>
      <vt:lpstr>Franklin Gothic Medium</vt:lpstr>
      <vt:lpstr>Franklin Gothic Medium Cond</vt:lpstr>
      <vt:lpstr>Gotham Bold</vt:lpstr>
      <vt:lpstr>Helvetica</vt:lpstr>
      <vt:lpstr>4_Office Theme</vt:lpstr>
      <vt:lpstr>Realistic Job Preview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Realistic Job Preview</dc:title>
  <dc:creator>Dunsworth, Kodiak H</dc:creator>
  <cp:lastModifiedBy>Dunsworth, Kodiak H</cp:lastModifiedBy>
  <cp:revision>1</cp:revision>
  <dcterms:created xsi:type="dcterms:W3CDTF">2024-03-08T13:30:33Z</dcterms:created>
  <dcterms:modified xsi:type="dcterms:W3CDTF">2024-03-08T13:42:14Z</dcterms:modified>
</cp:coreProperties>
</file>